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62" r:id="rId7"/>
    <p:sldId id="266" r:id="rId8"/>
    <p:sldId id="265" r:id="rId9"/>
    <p:sldId id="263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FCC"/>
    <a:srgbClr val="B6BDC3"/>
    <a:srgbClr val="BCC3C9"/>
    <a:srgbClr val="7DADC7"/>
    <a:srgbClr val="3A6A97"/>
    <a:srgbClr val="FF4A02"/>
    <a:srgbClr val="F92034"/>
    <a:srgbClr val="DAE3F3"/>
    <a:srgbClr val="FEAE82"/>
    <a:srgbClr val="FF7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8" d="100"/>
          <a:sy n="118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6A67C-B7DB-4E67-8D31-1C91D6C499EE}" type="doc">
      <dgm:prSet loTypeId="picture" loCatId="picture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57463007-647C-453A-80A3-CDF7A23427ED}">
      <dgm:prSet phldrT="[Текст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 err="1"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latin typeface="Arial Black" panose="020B0A04020102020204" pitchFamily="34" charset="0"/>
            </a:rPr>
            <a:t> Е.Р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228F021-88CA-47A8-AD2C-418791055DBB}" cxnId="{ECBF076D-3259-488E-88CE-FA72B2952304}" type="parTrans">
      <dgm:prSet/>
      <dgm:spPr/>
      <dgm:t>
        <a:bodyPr/>
        <a:lstStyle/>
        <a:p>
          <a:endParaRPr lang="ru-RU"/>
        </a:p>
      </dgm:t>
    </dgm:pt>
    <dgm:pt modelId="{F2BD4BD0-28A9-4603-807D-E39D30347747}" cxnId="{ECBF076D-3259-488E-88CE-FA72B2952304}" type="sibTrans">
      <dgm:prSet/>
      <dgm:spPr/>
      <dgm:t>
        <a:bodyPr/>
        <a:lstStyle/>
        <a:p>
          <a:endParaRPr lang="ru-RU"/>
        </a:p>
      </dgm:t>
    </dgm:pt>
    <dgm:pt modelId="{681F647F-A394-4840-AF7D-012D6A6DE31C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Написание кода и взаимодействие его с базой данных</a:t>
          </a:r>
          <a:r>
            <a:rPr lang="ru-RU" sz="1200" dirty="0"/>
            <a:t/>
          </a:r>
          <a:endParaRPr lang="ru-RU" sz="1200" dirty="0"/>
        </a:p>
      </dgm:t>
    </dgm:pt>
    <dgm:pt modelId="{2E3F4AFD-7AB6-4488-99DE-AA1C2D9ED9C8}" cxnId="{932D683F-3D32-458E-B2F6-584175967D42}" type="parTrans">
      <dgm:prSet/>
      <dgm:spPr/>
    </dgm:pt>
    <dgm:pt modelId="{781E6918-729A-4D52-B448-35D82C8FF638}" cxnId="{932D683F-3D32-458E-B2F6-584175967D42}" type="sibTrans">
      <dgm:prSet/>
      <dgm:spPr/>
    </dgm:pt>
    <dgm:pt modelId="{A95C8AFC-1EE7-4D9B-B910-9EE7C1D28B5F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200" dirty="0"/>
            <a:t/>
          </a:r>
          <a:endParaRPr lang="ru-RU" sz="1200" dirty="0"/>
        </a:p>
      </dgm:t>
    </dgm:pt>
    <dgm:pt modelId="{B9DDB78B-0E09-4F91-8656-4002A4B8CF0B}" cxnId="{BBC8A3E5-8342-4C0F-94CD-4EA88E53C7B4}" type="parTrans">
      <dgm:prSet/>
      <dgm:spPr/>
    </dgm:pt>
    <dgm:pt modelId="{22A51BBD-6F38-4542-B6D4-31044D04B702}" cxnId="{BBC8A3E5-8342-4C0F-94CD-4EA88E53C7B4}" type="sibTrans">
      <dgm:prSet/>
      <dgm:spPr/>
    </dgm:pt>
    <dgm:pt modelId="{3BD15C7D-77AD-44B7-B77E-0E34A58F2AD7}">
      <dgm:prSet phldr="0" custT="1"/>
      <dgm:spPr>
        <a:effectLst>
          <a:softEdge rad="635000"/>
        </a:effectLst>
      </dgm:spPr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Алымова А.В.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DD59A3C8-4CE3-497E-B18B-EA40C605254D}" cxnId="{34C612E1-262C-406E-A3D9-D34F3D688575}" type="parTrans">
      <dgm:prSet/>
      <dgm:spPr/>
      <dgm:t>
        <a:bodyPr/>
        <a:lstStyle/>
        <a:p>
          <a:endParaRPr lang="ru-RU"/>
        </a:p>
      </dgm:t>
    </dgm:pt>
    <dgm:pt modelId="{1AC2D412-CE73-455B-B937-A78EAFBA86D5}" cxnId="{34C612E1-262C-406E-A3D9-D34F3D688575}" type="sibTrans">
      <dgm:prSet/>
      <dgm:spPr/>
      <dgm:t>
        <a:bodyPr/>
        <a:lstStyle/>
        <a:p>
          <a:endParaRPr lang="ru-RU"/>
        </a:p>
      </dgm:t>
    </dgm:pt>
    <dgm:pt modelId="{A5D61FC5-F328-40A6-83C4-A1031B27FE89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Собрала маршруты и добавила их в базу данных</a:t>
          </a:r>
          <a:r>
            <a:rPr sz="1600"/>
            <a:t/>
          </a:r>
          <a:endParaRPr sz="1600"/>
        </a:p>
      </dgm:t>
    </dgm:pt>
    <dgm:pt modelId="{D4903CDB-BFFF-44C3-8CBF-A1B152FE1F4D}" cxnId="{7CE8F768-C067-4F8A-8C1F-00E8027EB003}" type="parTrans">
      <dgm:prSet/>
      <dgm:spPr/>
    </dgm:pt>
    <dgm:pt modelId="{8A98A95C-64DC-4831-B75B-B3BEA6CD9986}" cxnId="{7CE8F768-C067-4F8A-8C1F-00E8027EB003}" type="sibTrans">
      <dgm:prSet/>
      <dgm:spPr/>
    </dgm:pt>
    <dgm:pt modelId="{E8BDFB21-49EF-4913-BA68-B49624CEEC4A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Бумбу В.Н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36DF3721-1920-4211-AAEC-C93481B96E81}" cxnId="{D7008AD6-3953-4523-88D3-E64A8D8E1BA0}" type="parTrans">
      <dgm:prSet/>
      <dgm:spPr/>
      <dgm:t>
        <a:bodyPr/>
        <a:lstStyle/>
        <a:p>
          <a:endParaRPr lang="ru-RU"/>
        </a:p>
      </dgm:t>
    </dgm:pt>
    <dgm:pt modelId="{0B46515A-8796-4237-A73A-A95AC5F38E48}" cxnId="{D7008AD6-3953-4523-88D3-E64A8D8E1BA0}" type="sibTrans">
      <dgm:prSet/>
      <dgm:spPr/>
      <dgm:t>
        <a:bodyPr/>
        <a:lstStyle/>
        <a:p>
          <a:endParaRPr lang="ru-RU"/>
        </a:p>
      </dgm:t>
    </dgm:pt>
    <dgm:pt modelId="{444A2B04-2D0B-4788-9E0F-E69C6568E08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Создание презентации</a:t>
          </a:r>
          <a:r>
            <a:rPr sz="1800"/>
            <a:t/>
          </a:r>
          <a:endParaRPr sz="1800"/>
        </a:p>
      </dgm:t>
    </dgm:pt>
    <dgm:pt modelId="{E1729AEE-112A-4EC2-BCB4-B099B70B4D35}" cxnId="{BD094970-8FA6-4C12-86BB-C52DC3F5EAB0}" type="parTrans">
      <dgm:prSet/>
      <dgm:spPr/>
    </dgm:pt>
    <dgm:pt modelId="{AF2E98E9-DD75-419F-981F-4D6605362EA1}" cxnId="{BD094970-8FA6-4C12-86BB-C52DC3F5EAB0}" type="sibTrans">
      <dgm:prSet/>
      <dgm:spPr/>
    </dgm:pt>
    <dgm:pt modelId="{C25B6999-93D4-40D1-899F-9F5CD45CA79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Воскресенский К.А.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E4E019F-C558-44B4-8471-AD8F6A240747}" cxnId="{BA006269-2A5C-4321-AFDF-431CD053E8D2}" type="parTrans">
      <dgm:prSet/>
      <dgm:spPr/>
      <dgm:t>
        <a:bodyPr/>
        <a:lstStyle/>
        <a:p>
          <a:endParaRPr lang="ru-RU"/>
        </a:p>
      </dgm:t>
    </dgm:pt>
    <dgm:pt modelId="{7747CFCC-CAE5-4558-A767-E5EA053FDD0B}" cxnId="{BA006269-2A5C-4321-AFDF-431CD053E8D2}" type="sibTrans">
      <dgm:prSet/>
      <dgm:spPr/>
      <dgm:t>
        <a:bodyPr/>
        <a:lstStyle/>
        <a:p>
          <a:endParaRPr lang="ru-RU"/>
        </a:p>
      </dgm:t>
    </dgm:pt>
    <dgm:pt modelId="{5FB59F79-30EC-47ED-9E7A-BC8939E92626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Вывод билета в консоль</a:t>
          </a:r>
          <a:r>
            <a:rPr sz="1800"/>
            <a:t/>
          </a:r>
          <a:endParaRPr sz="1800"/>
        </a:p>
      </dgm:t>
    </dgm:pt>
    <dgm:pt modelId="{59C25992-67F4-4982-8114-B494B62D9D7C}" cxnId="{6B9D14D3-628B-487C-BC04-0A8A5B35CC05}" type="parTrans">
      <dgm:prSet/>
      <dgm:spPr/>
    </dgm:pt>
    <dgm:pt modelId="{C821A825-0A3B-4E23-8D96-A96F04A9E1DE}" cxnId="{6B9D14D3-628B-487C-BC04-0A8A5B35CC05}" type="sibTrans">
      <dgm:prSet/>
      <dgm:spPr/>
    </dgm:pt>
    <dgm:pt modelId="{A0E890DA-F3E7-49F6-AE5B-BCA6DA31522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Шустикова К.Е.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E8453D23-C0DB-439B-B338-D909F9B23F47}" cxnId="{A2E61842-9954-4834-AD52-3294C006F61C}" type="parTrans">
      <dgm:prSet/>
      <dgm:spPr/>
      <dgm:t>
        <a:bodyPr/>
        <a:lstStyle/>
        <a:p>
          <a:endParaRPr lang="ru-RU"/>
        </a:p>
      </dgm:t>
    </dgm:pt>
    <dgm:pt modelId="{07353414-F0B7-4B0E-9391-0A50001A9A76}" cxnId="{A2E61842-9954-4834-AD52-3294C006F61C}" type="sibTrans">
      <dgm:prSet/>
      <dgm:spPr/>
      <dgm:t>
        <a:bodyPr/>
        <a:lstStyle/>
        <a:p>
          <a:endParaRPr lang="ru-RU"/>
        </a:p>
      </dgm:t>
    </dgm:pt>
    <dgm:pt modelId="{F2A6B805-5FF6-47E1-9EEE-B0AD16ACF8ED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</a:t>
          </a:r>
          <a:r>
            <a:rPr lang="ru-RU" sz="1600" dirty="0"/>
            <a:t>оздала карту железной дороги</a:t>
          </a:r>
          <a:r>
            <a:rPr lang="ru-RU" sz="1600" dirty="0"/>
            <a:t/>
          </a:r>
          <a:endParaRPr lang="ru-RU" sz="1600" dirty="0"/>
        </a:p>
      </dgm:t>
    </dgm:pt>
    <dgm:pt modelId="{426E5DF4-C31E-4768-BB7F-34122E9DAB72}" cxnId="{B9DB44FB-02EB-415E-8AFD-B653571840EE}" type="parTrans">
      <dgm:prSet/>
      <dgm:spPr/>
    </dgm:pt>
    <dgm:pt modelId="{72BDCD8F-39AD-4F0A-9C16-3C24F344DC9B}" cxnId="{B9DB44FB-02EB-415E-8AFD-B653571840EE}" type="sibTrans">
      <dgm:prSet/>
      <dgm:spPr/>
    </dgm:pt>
    <dgm:pt modelId="{4904EA91-8962-426B-8136-4B6EC765C5B2}" type="pres">
      <dgm:prSet presAssocID="{5DC6A67C-B7DB-4E67-8D31-1C91D6C499EE}" presName="Name0" presStyleCnt="0">
        <dgm:presLayoutVars>
          <dgm:dir/>
          <dgm:resizeHandles val="exact"/>
        </dgm:presLayoutVars>
      </dgm:prSet>
      <dgm:spPr/>
    </dgm:pt>
    <dgm:pt modelId="{B0C3AB76-42F3-43FA-9201-C2B8E1AE7A2C}" type="pres">
      <dgm:prSet presAssocID="{57463007-647C-453A-80A3-CDF7A23427ED}" presName="compNode" presStyleCnt="0"/>
      <dgm:spPr/>
    </dgm:pt>
    <dgm:pt modelId="{B9DF6F4A-DE26-49F1-B1CF-CEF20A83574A}" type="pres">
      <dgm:prSet presAssocID="{57463007-647C-453A-80A3-CDF7A23427ED}" presName="pictRect" presStyleLbl="node1" presStyleIdx="0" presStyleCnt="5" custLinFactY="51042" custLinFactNeighborX="40817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B4103969-642A-45E1-802B-B84F403F0FDA}" type="pres">
      <dgm:prSet presAssocID="{57463007-647C-453A-80A3-CDF7A23427ED}" presName="textRect" presStyleLbl="revTx" presStyleIdx="0" presStyleCnt="5" custLinFactY="100000" custLinFactNeighborX="41431" custLinFactNeighborY="195472">
        <dgm:presLayoutVars>
          <dgm:bulletEnabled val="1"/>
        </dgm:presLayoutVars>
      </dgm:prSet>
      <dgm:spPr/>
    </dgm:pt>
    <dgm:pt modelId="{2EF75B9F-2CED-43F2-BED8-ECADC4821D15}" type="pres">
      <dgm:prSet presAssocID="{F2BD4BD0-28A9-4603-807D-E39D30347747}" presName="sibTrans" presStyleCnt="0"/>
      <dgm:spPr/>
    </dgm:pt>
    <dgm:pt modelId="{74D1D4BF-F070-4789-92D4-ACDC0C749337}" type="pres">
      <dgm:prSet presAssocID="{3BD15C7D-77AD-44B7-B77E-0E34A58F2AD7}" presName="compNode" presStyleCnt="0"/>
      <dgm:spPr/>
    </dgm:pt>
    <dgm:pt modelId="{045F976B-ED72-439E-9835-64E1C1B6FA59}" type="pres">
      <dgm:prSet presAssocID="{3BD15C7D-77AD-44B7-B77E-0E34A58F2AD7}" presName="pictRect" presStyleLbl="node1" presStyleIdx="1" presStyleCnt="5" custLinFactX="-34365" custLinFactNeighborX="-100000" custLinFactNeighborY="-262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EF34FD52-CB84-4797-90EC-48E4419E120F}" type="pres">
      <dgm:prSet presAssocID="{3BD15C7D-77AD-44B7-B77E-0E34A58F2AD7}" presName="textRect" presStyleLbl="revTx" presStyleIdx="1" presStyleCnt="5" custLinFactX="-34278" custLinFactNeighborX="-100000" custLinFactNeighborY="1496">
        <dgm:presLayoutVars>
          <dgm:bulletEnabled val="1"/>
        </dgm:presLayoutVars>
      </dgm:prSet>
      <dgm:spPr/>
    </dgm:pt>
    <dgm:pt modelId="{DD61D59D-3805-457A-80F3-0AA218CE72B9}" type="pres">
      <dgm:prSet presAssocID="{1AC2D412-CE73-455B-B937-A78EAFBA86D5}" presName="sibTrans" presStyleCnt="0"/>
      <dgm:spPr/>
    </dgm:pt>
    <dgm:pt modelId="{891D2D2D-4177-4087-90D4-01105B42E777}" type="pres">
      <dgm:prSet presAssocID="{E8BDFB21-49EF-4913-BA68-B49624CEEC4A}" presName="compNode" presStyleCnt="0"/>
      <dgm:spPr/>
    </dgm:pt>
    <dgm:pt modelId="{72922B12-AA57-4A55-B99D-C381B3F28AAB}" type="pres">
      <dgm:prSet presAssocID="{E8BDFB21-49EF-4913-BA68-B49624CEEC4A}" presName="pictRect" presStyleLbl="node1" presStyleIdx="2" presStyleCnt="5" custScaleY="100777" custLinFactX="-1603" custLinFactNeighborX="-100000" custLinFactNeighborY="-68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</dgm:pt>
    <dgm:pt modelId="{B4ED30BC-1373-4DCF-AE31-8749237D5352}" type="pres">
      <dgm:prSet presAssocID="{E8BDFB21-49EF-4913-BA68-B49624CEEC4A}" presName="textRect" presStyleLbl="revTx" presStyleIdx="2" presStyleCnt="5" custLinFactNeighborX="-96391" custLinFactNeighborY="5996">
        <dgm:presLayoutVars>
          <dgm:bulletEnabled val="1"/>
        </dgm:presLayoutVars>
      </dgm:prSet>
      <dgm:spPr/>
    </dgm:pt>
    <dgm:pt modelId="{39A4830D-0AD5-4D3B-A072-AC60294581C9}" type="pres">
      <dgm:prSet presAssocID="{0B46515A-8796-4237-A73A-A95AC5F38E48}" presName="sibTrans" presStyleCnt="0"/>
      <dgm:spPr/>
    </dgm:pt>
    <dgm:pt modelId="{97B786FF-9540-4B81-AFA6-A773509E4EA4}" type="pres">
      <dgm:prSet presAssocID="{C25B6999-93D4-40D1-899F-9F5CD45CA792}" presName="compNode" presStyleCnt="0"/>
      <dgm:spPr/>
    </dgm:pt>
    <dgm:pt modelId="{55F78D99-35DA-41B7-A5F3-1B617C4E7DE0}" type="pres">
      <dgm:prSet presAssocID="{C25B6999-93D4-40D1-899F-9F5CD45CA792}" presName="pictRect" presStyleLbl="node1" presStyleIdx="3" presStyleCnt="5" custLinFactX="51404" custLinFactNeighborX="100000" custLinFactNeighborY="-1086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D3704A3-72BA-4C9C-A22F-08E238E13986}" type="pres">
      <dgm:prSet presAssocID="{C25B6999-93D4-40D1-899F-9F5CD45CA792}" presName="textRect" presStyleLbl="revTx" presStyleIdx="3" presStyleCnt="5" custLinFactX="60573" custLinFactNeighborX="100000" custLinFactNeighborY="-8986">
        <dgm:presLayoutVars>
          <dgm:bulletEnabled val="1"/>
        </dgm:presLayoutVars>
      </dgm:prSet>
      <dgm:spPr/>
    </dgm:pt>
    <dgm:pt modelId="{DBE794B8-B3B1-4CAE-8BEC-D37696544949}" type="pres">
      <dgm:prSet presAssocID="{7747CFCC-CAE5-4558-A767-E5EA053FDD0B}" presName="sibTrans" presStyleCnt="0"/>
      <dgm:spPr/>
    </dgm:pt>
    <dgm:pt modelId="{D0B8B16A-E4F6-4500-B6DE-C89436C6D5F2}" type="pres">
      <dgm:prSet presAssocID="{A0E890DA-F3E7-49F6-AE5B-BCA6DA315222}" presName="compNode" presStyleCnt="0"/>
      <dgm:spPr/>
    </dgm:pt>
    <dgm:pt modelId="{CC545342-D9E2-439B-9651-0D0CE1358374}" type="pres">
      <dgm:prSet presAssocID="{A0E890DA-F3E7-49F6-AE5B-BCA6DA315222}" presName="pictRect" presStyleLbl="node1" presStyleIdx="4" presStyleCnt="5" custLinFactX="10011" custLinFactY="-65313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DC3B02F-3008-48F6-AC69-D72EF03BB98F}" type="pres">
      <dgm:prSet presAssocID="{A0E890DA-F3E7-49F6-AE5B-BCA6DA315222}" presName="textRect" presStyleLbl="revTx" presStyleIdx="4" presStyleCnt="5" custLinFactX="5289" custLinFactY="-100000" custLinFactNeighborX="100000" custLinFactNeighborY="-198024">
        <dgm:presLayoutVars>
          <dgm:bulletEnabled val="1"/>
        </dgm:presLayoutVars>
      </dgm:prSet>
      <dgm:spPr/>
    </dgm:pt>
  </dgm:ptLst>
  <dgm:cxnLst>
    <dgm:cxn modelId="{ECBF076D-3259-488E-88CE-FA72B2952304}" srcId="{5DC6A67C-B7DB-4E67-8D31-1C91D6C499EE}" destId="{57463007-647C-453A-80A3-CDF7A23427ED}" srcOrd="0" destOrd="0" parTransId="{9228F021-88CA-47A8-AD2C-418791055DBB}" sibTransId="{F2BD4BD0-28A9-4603-807D-E39D30347747}"/>
    <dgm:cxn modelId="{932D683F-3D32-458E-B2F6-584175967D42}" srcId="{57463007-647C-453A-80A3-CDF7A23427ED}" destId="{681F647F-A394-4840-AF7D-012D6A6DE31C}" srcOrd="0" destOrd="0" parTransId="{2E3F4AFD-7AB6-4488-99DE-AA1C2D9ED9C8}" sibTransId="{781E6918-729A-4D52-B448-35D82C8FF638}"/>
    <dgm:cxn modelId="{BBC8A3E5-8342-4C0F-94CD-4EA88E53C7B4}" srcId="{57463007-647C-453A-80A3-CDF7A23427ED}" destId="{A95C8AFC-1EE7-4D9B-B910-9EE7C1D28B5F}" srcOrd="1" destOrd="0" parTransId="{B9DDB78B-0E09-4F91-8656-4002A4B8CF0B}" sibTransId="{22A51BBD-6F38-4542-B6D4-31044D04B702}"/>
    <dgm:cxn modelId="{34C612E1-262C-406E-A3D9-D34F3D688575}" srcId="{5DC6A67C-B7DB-4E67-8D31-1C91D6C499EE}" destId="{3BD15C7D-77AD-44B7-B77E-0E34A58F2AD7}" srcOrd="1" destOrd="0" parTransId="{DD59A3C8-4CE3-497E-B18B-EA40C605254D}" sibTransId="{1AC2D412-CE73-455B-B937-A78EAFBA86D5}"/>
    <dgm:cxn modelId="{7CE8F768-C067-4F8A-8C1F-00E8027EB003}" srcId="{3BD15C7D-77AD-44B7-B77E-0E34A58F2AD7}" destId="{A5D61FC5-F328-40A6-83C4-A1031B27FE89}" srcOrd="0" destOrd="1" parTransId="{D4903CDB-BFFF-44C3-8CBF-A1B152FE1F4D}" sibTransId="{8A98A95C-64DC-4831-B75B-B3BEA6CD9986}"/>
    <dgm:cxn modelId="{D7008AD6-3953-4523-88D3-E64A8D8E1BA0}" srcId="{5DC6A67C-B7DB-4E67-8D31-1C91D6C499EE}" destId="{E8BDFB21-49EF-4913-BA68-B49624CEEC4A}" srcOrd="2" destOrd="0" parTransId="{36DF3721-1920-4211-AAEC-C93481B96E81}" sibTransId="{0B46515A-8796-4237-A73A-A95AC5F38E48}"/>
    <dgm:cxn modelId="{BD094970-8FA6-4C12-86BB-C52DC3F5EAB0}" srcId="{E8BDFB21-49EF-4913-BA68-B49624CEEC4A}" destId="{444A2B04-2D0B-4788-9E0F-E69C6568E086}" srcOrd="0" destOrd="2" parTransId="{E1729AEE-112A-4EC2-BCB4-B099B70B4D35}" sibTransId="{AF2E98E9-DD75-419F-981F-4D6605362EA1}"/>
    <dgm:cxn modelId="{BA006269-2A5C-4321-AFDF-431CD053E8D2}" srcId="{5DC6A67C-B7DB-4E67-8D31-1C91D6C499EE}" destId="{C25B6999-93D4-40D1-899F-9F5CD45CA792}" srcOrd="3" destOrd="0" parTransId="{9E4E019F-C558-44B4-8471-AD8F6A240747}" sibTransId="{7747CFCC-CAE5-4558-A767-E5EA053FDD0B}"/>
    <dgm:cxn modelId="{6B9D14D3-628B-487C-BC04-0A8A5B35CC05}" srcId="{C25B6999-93D4-40D1-899F-9F5CD45CA792}" destId="{5FB59F79-30EC-47ED-9E7A-BC8939E92626}" srcOrd="0" destOrd="3" parTransId="{59C25992-67F4-4982-8114-B494B62D9D7C}" sibTransId="{C821A825-0A3B-4E23-8D96-A96F04A9E1DE}"/>
    <dgm:cxn modelId="{A2E61842-9954-4834-AD52-3294C006F61C}" srcId="{5DC6A67C-B7DB-4E67-8D31-1C91D6C499EE}" destId="{A0E890DA-F3E7-49F6-AE5B-BCA6DA315222}" srcOrd="4" destOrd="0" parTransId="{E8453D23-C0DB-439B-B338-D909F9B23F47}" sibTransId="{07353414-F0B7-4B0E-9391-0A50001A9A76}"/>
    <dgm:cxn modelId="{B9DB44FB-02EB-415E-8AFD-B653571840EE}" srcId="{A0E890DA-F3E7-49F6-AE5B-BCA6DA315222}" destId="{F2A6B805-5FF6-47E1-9EEE-B0AD16ACF8ED}" srcOrd="0" destOrd="4" parTransId="{426E5DF4-C31E-4768-BB7F-34122E9DAB72}" sibTransId="{72BDCD8F-39AD-4F0A-9C16-3C24F344DC9B}"/>
    <dgm:cxn modelId="{EC8219FE-8FE3-4D96-8745-6B4C6BAE85E8}" type="presOf" srcId="{5DC6A67C-B7DB-4E67-8D31-1C91D6C499EE}" destId="{4904EA91-8962-426B-8136-4B6EC765C5B2}" srcOrd="0" destOrd="0" presId="urn:microsoft.com/office/officeart/2005/8/layout/pList1"/>
    <dgm:cxn modelId="{098CDF5B-10EF-49F2-BACC-3B5DE3326149}" type="presParOf" srcId="{4904EA91-8962-426B-8136-4B6EC765C5B2}" destId="{B0C3AB76-42F3-43FA-9201-C2B8E1AE7A2C}" srcOrd="0" destOrd="0" presId="urn:microsoft.com/office/officeart/2005/8/layout/pList1"/>
    <dgm:cxn modelId="{FCB13D80-7E73-4849-B045-42E0BE16515D}" type="presOf" srcId="{57463007-647C-453A-80A3-CDF7A23427ED}" destId="{B0C3AB76-42F3-43FA-9201-C2B8E1AE7A2C}" srcOrd="0" destOrd="0" presId="urn:microsoft.com/office/officeart/2005/8/layout/pList1"/>
    <dgm:cxn modelId="{BD23D61B-55E1-4F5B-A4F3-441C71DE15B3}" type="presParOf" srcId="{B0C3AB76-42F3-43FA-9201-C2B8E1AE7A2C}" destId="{B9DF6F4A-DE26-49F1-B1CF-CEF20A83574A}" srcOrd="0" destOrd="0" presId="urn:microsoft.com/office/officeart/2005/8/layout/pList1"/>
    <dgm:cxn modelId="{A603D037-10E5-431C-A3C9-FDF7B7A5CDCE}" type="presParOf" srcId="{B0C3AB76-42F3-43FA-9201-C2B8E1AE7A2C}" destId="{B4103969-642A-45E1-802B-B84F403F0FDA}" srcOrd="1" destOrd="0" presId="urn:microsoft.com/office/officeart/2005/8/layout/pList1"/>
    <dgm:cxn modelId="{D4C9997E-9F4C-4046-B65D-AF66452BAAA8}" type="presOf" srcId="{57463007-647C-453A-80A3-CDF7A23427ED}" destId="{B4103969-642A-45E1-802B-B84F403F0FDA}" srcOrd="0" destOrd="0" presId="urn:microsoft.com/office/officeart/2005/8/layout/pList1"/>
    <dgm:cxn modelId="{CD86CE71-D71A-467A-9C9F-45C47C793354}" type="presOf" srcId="{681F647F-A394-4840-AF7D-012D6A6DE31C}" destId="{B4103969-642A-45E1-802B-B84F403F0FDA}" srcOrd="0" destOrd="1" presId="urn:microsoft.com/office/officeart/2005/8/layout/pList1"/>
    <dgm:cxn modelId="{74B4991D-EEA0-429A-B5CC-214A9ED45132}" type="presOf" srcId="{A95C8AFC-1EE7-4D9B-B910-9EE7C1D28B5F}" destId="{B4103969-642A-45E1-802B-B84F403F0FDA}" srcOrd="0" destOrd="2" presId="urn:microsoft.com/office/officeart/2005/8/layout/pList1"/>
    <dgm:cxn modelId="{BB01DBD7-DC5A-4057-9A38-76DB29A92B37}" type="presParOf" srcId="{4904EA91-8962-426B-8136-4B6EC765C5B2}" destId="{2EF75B9F-2CED-43F2-BED8-ECADC4821D15}" srcOrd="1" destOrd="0" presId="urn:microsoft.com/office/officeart/2005/8/layout/pList1"/>
    <dgm:cxn modelId="{34E2258C-721B-4D5F-BA81-D209C0FAB5FF}" type="presOf" srcId="{F2BD4BD0-28A9-4603-807D-E39D30347747}" destId="{2EF75B9F-2CED-43F2-BED8-ECADC4821D15}" srcOrd="0" destOrd="0" presId="urn:microsoft.com/office/officeart/2005/8/layout/pList1"/>
    <dgm:cxn modelId="{19A765CF-35D7-4DC0-A3EA-0AD2C03C1D5D}" type="presParOf" srcId="{4904EA91-8962-426B-8136-4B6EC765C5B2}" destId="{74D1D4BF-F070-4789-92D4-ACDC0C749337}" srcOrd="2" destOrd="0" presId="urn:microsoft.com/office/officeart/2005/8/layout/pList1"/>
    <dgm:cxn modelId="{CC84B308-D79D-4344-8003-BEDFD15E4038}" type="presOf" srcId="{3BD15C7D-77AD-44B7-B77E-0E34A58F2AD7}" destId="{74D1D4BF-F070-4789-92D4-ACDC0C749337}" srcOrd="0" destOrd="0" presId="urn:microsoft.com/office/officeart/2005/8/layout/pList1"/>
    <dgm:cxn modelId="{AF55EC81-7D25-4C8D-B0D1-AB6B6AED48B8}" type="presParOf" srcId="{74D1D4BF-F070-4789-92D4-ACDC0C749337}" destId="{045F976B-ED72-439E-9835-64E1C1B6FA59}" srcOrd="0" destOrd="2" presId="urn:microsoft.com/office/officeart/2005/8/layout/pList1"/>
    <dgm:cxn modelId="{0E3B829A-A617-46E5-8649-AA792E9893B1}" type="presParOf" srcId="{74D1D4BF-F070-4789-92D4-ACDC0C749337}" destId="{EF34FD52-CB84-4797-90EC-48E4419E120F}" srcOrd="1" destOrd="2" presId="urn:microsoft.com/office/officeart/2005/8/layout/pList1"/>
    <dgm:cxn modelId="{08420C6B-80E0-401F-89D4-8D8FFF6269B9}" type="presOf" srcId="{3BD15C7D-77AD-44B7-B77E-0E34A58F2AD7}" destId="{EF34FD52-CB84-4797-90EC-48E4419E120F}" srcOrd="0" destOrd="0" presId="urn:microsoft.com/office/officeart/2005/8/layout/pList1"/>
    <dgm:cxn modelId="{18E93066-5542-4F71-B50C-8F509C4F9C1C}" type="presOf" srcId="{A5D61FC5-F328-40A6-83C4-A1031B27FE89}" destId="{EF34FD52-CB84-4797-90EC-48E4419E120F}" srcOrd="0" destOrd="1" presId="urn:microsoft.com/office/officeart/2005/8/layout/pList1"/>
    <dgm:cxn modelId="{08846BF2-EF98-4F72-91F9-217A68FAD35A}" type="presParOf" srcId="{4904EA91-8962-426B-8136-4B6EC765C5B2}" destId="{DD61D59D-3805-457A-80F3-0AA218CE72B9}" srcOrd="3" destOrd="0" presId="urn:microsoft.com/office/officeart/2005/8/layout/pList1"/>
    <dgm:cxn modelId="{F58A6FCF-67D3-4C1A-814D-4F336431E594}" type="presOf" srcId="{1AC2D412-CE73-455B-B937-A78EAFBA86D5}" destId="{DD61D59D-3805-457A-80F3-0AA218CE72B9}" srcOrd="0" destOrd="0" presId="urn:microsoft.com/office/officeart/2005/8/layout/pList1"/>
    <dgm:cxn modelId="{6F6AF321-AD74-4432-8DDF-64227B6C49FC}" type="presParOf" srcId="{4904EA91-8962-426B-8136-4B6EC765C5B2}" destId="{891D2D2D-4177-4087-90D4-01105B42E777}" srcOrd="4" destOrd="0" presId="urn:microsoft.com/office/officeart/2005/8/layout/pList1"/>
    <dgm:cxn modelId="{59D8409E-6508-4178-8886-3BEAC3E29ABC}" type="presOf" srcId="{E8BDFB21-49EF-4913-BA68-B49624CEEC4A}" destId="{891D2D2D-4177-4087-90D4-01105B42E777}" srcOrd="0" destOrd="0" presId="urn:microsoft.com/office/officeart/2005/8/layout/pList1"/>
    <dgm:cxn modelId="{63EAF610-572C-4E5E-ABAA-63E0161A702F}" type="presParOf" srcId="{891D2D2D-4177-4087-90D4-01105B42E777}" destId="{72922B12-AA57-4A55-B99D-C381B3F28AAB}" srcOrd="0" destOrd="4" presId="urn:microsoft.com/office/officeart/2005/8/layout/pList1"/>
    <dgm:cxn modelId="{0A83E6AC-4DDA-479D-A909-8B29C2203969}" type="presParOf" srcId="{891D2D2D-4177-4087-90D4-01105B42E777}" destId="{B4ED30BC-1373-4DCF-AE31-8749237D5352}" srcOrd="1" destOrd="4" presId="urn:microsoft.com/office/officeart/2005/8/layout/pList1"/>
    <dgm:cxn modelId="{19962D14-C1C4-4471-AF02-B7B2979AE519}" type="presOf" srcId="{E8BDFB21-49EF-4913-BA68-B49624CEEC4A}" destId="{B4ED30BC-1373-4DCF-AE31-8749237D5352}" srcOrd="0" destOrd="0" presId="urn:microsoft.com/office/officeart/2005/8/layout/pList1"/>
    <dgm:cxn modelId="{4B5A460E-1DB0-4FA1-812E-4E54B9165BC4}" type="presOf" srcId="{444A2B04-2D0B-4788-9E0F-E69C6568E086}" destId="{B4ED30BC-1373-4DCF-AE31-8749237D5352}" srcOrd="0" destOrd="1" presId="urn:microsoft.com/office/officeart/2005/8/layout/pList1"/>
    <dgm:cxn modelId="{163C4900-E03E-4742-B422-69C1467372EB}" type="presParOf" srcId="{4904EA91-8962-426B-8136-4B6EC765C5B2}" destId="{39A4830D-0AD5-4D3B-A072-AC60294581C9}" srcOrd="5" destOrd="0" presId="urn:microsoft.com/office/officeart/2005/8/layout/pList1"/>
    <dgm:cxn modelId="{206E9B10-C93D-4F7B-82E8-27A435519C27}" type="presOf" srcId="{0B46515A-8796-4237-A73A-A95AC5F38E48}" destId="{39A4830D-0AD5-4D3B-A072-AC60294581C9}" srcOrd="0" destOrd="0" presId="urn:microsoft.com/office/officeart/2005/8/layout/pList1"/>
    <dgm:cxn modelId="{E3B53165-215D-438F-A821-98286BBCE97A}" type="presParOf" srcId="{4904EA91-8962-426B-8136-4B6EC765C5B2}" destId="{97B786FF-9540-4B81-AFA6-A773509E4EA4}" srcOrd="6" destOrd="0" presId="urn:microsoft.com/office/officeart/2005/8/layout/pList1"/>
    <dgm:cxn modelId="{A264E635-CAD7-453B-86CA-62247E251AA0}" type="presOf" srcId="{C25B6999-93D4-40D1-899F-9F5CD45CA792}" destId="{97B786FF-9540-4B81-AFA6-A773509E4EA4}" srcOrd="0" destOrd="0" presId="urn:microsoft.com/office/officeart/2005/8/layout/pList1"/>
    <dgm:cxn modelId="{32E9756B-1390-4245-B3BF-390B333A92CE}" type="presParOf" srcId="{97B786FF-9540-4B81-AFA6-A773509E4EA4}" destId="{55F78D99-35DA-41B7-A5F3-1B617C4E7DE0}" srcOrd="0" destOrd="6" presId="urn:microsoft.com/office/officeart/2005/8/layout/pList1"/>
    <dgm:cxn modelId="{A69C5F2B-37BB-4E0A-84D7-CA351102DFC7}" type="presParOf" srcId="{97B786FF-9540-4B81-AFA6-A773509E4EA4}" destId="{DD3704A3-72BA-4C9C-A22F-08E238E13986}" srcOrd="1" destOrd="6" presId="urn:microsoft.com/office/officeart/2005/8/layout/pList1"/>
    <dgm:cxn modelId="{D5E12AEA-E2D8-478C-8F89-63E4B66D8028}" type="presOf" srcId="{C25B6999-93D4-40D1-899F-9F5CD45CA792}" destId="{DD3704A3-72BA-4C9C-A22F-08E238E13986}" srcOrd="0" destOrd="0" presId="urn:microsoft.com/office/officeart/2005/8/layout/pList1"/>
    <dgm:cxn modelId="{DD774C90-60B6-4510-824B-75F99A2155FA}" type="presOf" srcId="{5FB59F79-30EC-47ED-9E7A-BC8939E92626}" destId="{DD3704A3-72BA-4C9C-A22F-08E238E13986}" srcOrd="0" destOrd="1" presId="urn:microsoft.com/office/officeart/2005/8/layout/pList1"/>
    <dgm:cxn modelId="{40E2D82E-6F15-4E06-957B-417445631B2F}" type="presParOf" srcId="{4904EA91-8962-426B-8136-4B6EC765C5B2}" destId="{DBE794B8-B3B1-4CAE-8BEC-D37696544949}" srcOrd="7" destOrd="0" presId="urn:microsoft.com/office/officeart/2005/8/layout/pList1"/>
    <dgm:cxn modelId="{4A9717ED-7049-4AB7-B7FD-C2B9AD2C0E93}" type="presOf" srcId="{7747CFCC-CAE5-4558-A767-E5EA053FDD0B}" destId="{DBE794B8-B3B1-4CAE-8BEC-D37696544949}" srcOrd="0" destOrd="0" presId="urn:microsoft.com/office/officeart/2005/8/layout/pList1"/>
    <dgm:cxn modelId="{C2F5C220-06AA-4587-9C24-55F5329AD856}" type="presParOf" srcId="{4904EA91-8962-426B-8136-4B6EC765C5B2}" destId="{D0B8B16A-E4F6-4500-B6DE-C89436C6D5F2}" srcOrd="8" destOrd="0" presId="urn:microsoft.com/office/officeart/2005/8/layout/pList1"/>
    <dgm:cxn modelId="{100E436D-E584-450C-BAC1-80200A7CDF94}" type="presOf" srcId="{A0E890DA-F3E7-49F6-AE5B-BCA6DA315222}" destId="{D0B8B16A-E4F6-4500-B6DE-C89436C6D5F2}" srcOrd="0" destOrd="0" presId="urn:microsoft.com/office/officeart/2005/8/layout/pList1"/>
    <dgm:cxn modelId="{F2304EEF-0EEF-4377-911B-E8274A4A9754}" type="presParOf" srcId="{D0B8B16A-E4F6-4500-B6DE-C89436C6D5F2}" destId="{CC545342-D9E2-439B-9651-0D0CE1358374}" srcOrd="0" destOrd="8" presId="urn:microsoft.com/office/officeart/2005/8/layout/pList1"/>
    <dgm:cxn modelId="{F6943BC3-2E47-402F-9D1C-33C49EC43FC4}" type="presParOf" srcId="{D0B8B16A-E4F6-4500-B6DE-C89436C6D5F2}" destId="{FDC3B02F-3008-48F6-AC69-D72EF03BB98F}" srcOrd="1" destOrd="8" presId="urn:microsoft.com/office/officeart/2005/8/layout/pList1"/>
    <dgm:cxn modelId="{389FD4EE-1855-48F3-B2DF-B031B3320696}" type="presOf" srcId="{A0E890DA-F3E7-49F6-AE5B-BCA6DA315222}" destId="{FDC3B02F-3008-48F6-AC69-D72EF03BB98F}" srcOrd="0" destOrd="0" presId="urn:microsoft.com/office/officeart/2005/8/layout/pList1"/>
    <dgm:cxn modelId="{C72118A5-5B0C-4ABE-A947-219008EE061D}" type="presOf" srcId="{F2A6B805-5FF6-47E1-9EEE-B0AD16ACF8ED}" destId="{FDC3B02F-3008-48F6-AC69-D72EF03BB98F}" srcOrd="0" destOrd="1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2192000" cy="6477000"/>
        <a:chOff x="0" y="0"/>
        <a:chExt cx="12192000" cy="6477000"/>
      </a:xfrm>
    </dsp:grpSpPr>
    <dsp:sp modelId="{B9DF6F4A-DE26-49F1-B1CF-CEF20A83574A}">
      <dsp:nvSpPr>
        <dsp:cNvPr id="3" name="Скругленный прямоугольник 2"/>
        <dsp:cNvSpPr/>
      </dsp:nvSpPr>
      <dsp:spPr bwMode="white">
        <a:xfrm>
          <a:off x="2623161" y="3039032"/>
          <a:ext cx="2921757" cy="2013936"/>
        </a:xfrm>
        <a:prstGeom prst="round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623161" y="3039032"/>
        <a:ext cx="2921757" cy="2013936"/>
      </dsp:txXfrm>
    </dsp:sp>
    <dsp:sp modelId="{B4103969-642A-45E1-802B-B84F403F0FDA}">
      <dsp:nvSpPr>
        <dsp:cNvPr id="4" name="Прямоугольник 3"/>
        <dsp:cNvSpPr/>
      </dsp:nvSpPr>
      <dsp:spPr bwMode="white">
        <a:xfrm>
          <a:off x="2641101" y="521525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 err="1">
              <a:solidFill>
                <a:schemeClr val="tx1"/>
              </a:solidFill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 Е.Р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Написание кода и взаимодействие его с базой данных</a:t>
          </a:r>
          <a:endParaRPr lang="ru-RU" sz="1200" dirty="0">
            <a:solidFill>
              <a:schemeClr val="tx1"/>
            </a:solidFill>
          </a:endParaRPr>
        </a:p>
        <a:p>
          <a:pPr marL="114300" lvl="1" indent="-11430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200" dirty="0">
            <a:solidFill>
              <a:schemeClr val="tx1"/>
            </a:solidFill>
          </a:endParaRPr>
        </a:p>
      </dsp:txBody>
      <dsp:txXfrm>
        <a:off x="2641101" y="5215257"/>
        <a:ext cx="2921757" cy="1084427"/>
      </dsp:txXfrm>
    </dsp:sp>
    <dsp:sp modelId="{045F976B-ED72-439E-9835-64E1C1B6FA59}">
      <dsp:nvSpPr>
        <dsp:cNvPr id="5" name="Скругленный прямоугольник 4"/>
        <dsp:cNvSpPr/>
      </dsp:nvSpPr>
      <dsp:spPr bwMode="white">
        <a:xfrm>
          <a:off x="718824" y="0"/>
          <a:ext cx="2921757" cy="2013936"/>
        </a:xfrm>
        <a:prstGeom prst="roundRect">
          <a:avLst/>
        </a:prstGeom>
        <a:blipFill>
          <a:blip r:embed="rId2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168000"/>
            <a:satOff val="-4077"/>
            <a:lumOff val="1725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18824" y="0"/>
        <a:ext cx="2921757" cy="2013936"/>
      </dsp:txXfrm>
    </dsp:sp>
    <dsp:sp modelId="{EF34FD52-CB84-4797-90EC-48E4419E120F}">
      <dsp:nvSpPr>
        <dsp:cNvPr id="6" name="Прямоугольник 5"/>
        <dsp:cNvSpPr/>
      </dsp:nvSpPr>
      <dsp:spPr bwMode="white">
        <a:xfrm>
          <a:off x="721366" y="2027302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Алымова А.В.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Собрала маршруты и добавила их в базу данных</a:t>
          </a:r>
          <a:endParaRPr sz="1600">
            <a:solidFill>
              <a:schemeClr val="tx1"/>
            </a:solidFill>
          </a:endParaRPr>
        </a:p>
      </dsp:txBody>
      <dsp:txXfrm>
        <a:off x="721366" y="2027302"/>
        <a:ext cx="2921757" cy="1084427"/>
      </dsp:txXfrm>
    </dsp:sp>
    <dsp:sp modelId="{72922B12-AA57-4A55-B99D-C381B3F28AAB}">
      <dsp:nvSpPr>
        <dsp:cNvPr id="7" name="Скругленный прямоугольник 6"/>
        <dsp:cNvSpPr/>
      </dsp:nvSpPr>
      <dsp:spPr bwMode="white">
        <a:xfrm>
          <a:off x="4890106" y="0"/>
          <a:ext cx="2921757" cy="2013936"/>
        </a:xfrm>
        <a:prstGeom prst="roundRect">
          <a:avLst/>
        </a:prstGeom>
        <a:blipFill>
          <a:blip r:embed="rId3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336000"/>
            <a:satOff val="-8156"/>
            <a:lumOff val="34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890106" y="0"/>
        <a:ext cx="2921757" cy="2013936"/>
      </dsp:txXfrm>
    </dsp:sp>
    <dsp:sp modelId="{B4ED30BC-1373-4DCF-AE31-8749237D5352}">
      <dsp:nvSpPr>
        <dsp:cNvPr id="8" name="Прямоугольник 7"/>
        <dsp:cNvSpPr/>
      </dsp:nvSpPr>
      <dsp:spPr bwMode="white">
        <a:xfrm>
          <a:off x="5042388" y="2076101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Бумбу В.Н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Создание презентации</a:t>
          </a:r>
          <a:endParaRPr sz="1800">
            <a:solidFill>
              <a:schemeClr val="tx1"/>
            </a:solidFill>
          </a:endParaRPr>
        </a:p>
      </dsp:txBody>
      <dsp:txXfrm>
        <a:off x="5042388" y="2076101"/>
        <a:ext cx="2921757" cy="1084427"/>
      </dsp:txXfrm>
    </dsp:sp>
    <dsp:sp modelId="{55F78D99-35DA-41B7-A5F3-1B617C4E7DE0}">
      <dsp:nvSpPr>
        <dsp:cNvPr id="9" name="Скругленный прямоугольник 8"/>
        <dsp:cNvSpPr/>
      </dsp:nvSpPr>
      <dsp:spPr bwMode="white">
        <a:xfrm>
          <a:off x="7457999" y="3162740"/>
          <a:ext cx="2921757" cy="2013936"/>
        </a:xfrm>
        <a:prstGeom prst="roundRect">
          <a:avLst/>
        </a:prstGeom>
        <a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84000"/>
            <a:satOff val="2039"/>
            <a:lumOff val="-862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457999" y="3162740"/>
        <a:ext cx="2921757" cy="2013936"/>
      </dsp:txXfrm>
    </dsp:sp>
    <dsp:sp modelId="{DD3704A3-72BA-4C9C-A22F-08E238E13986}">
      <dsp:nvSpPr>
        <dsp:cNvPr id="10" name="Прямоугольник 9"/>
        <dsp:cNvSpPr/>
      </dsp:nvSpPr>
      <dsp:spPr bwMode="white">
        <a:xfrm>
          <a:off x="7725895" y="5297984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Воскресенский К.А.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Вывод билета в консоль</a:t>
          </a:r>
          <a:endParaRPr sz="1800">
            <a:solidFill>
              <a:schemeClr val="tx1"/>
            </a:solidFill>
          </a:endParaRPr>
        </a:p>
      </dsp:txBody>
      <dsp:txXfrm>
        <a:off x="7725895" y="5297984"/>
        <a:ext cx="2921757" cy="1084427"/>
      </dsp:txXfrm>
    </dsp:sp>
    <dsp:sp modelId="{CC545342-D9E2-439B-9651-0D0CE1358374}">
      <dsp:nvSpPr>
        <dsp:cNvPr id="11" name="Скругленный прямоугольник 10"/>
        <dsp:cNvSpPr/>
      </dsp:nvSpPr>
      <dsp:spPr bwMode="white">
        <a:xfrm>
          <a:off x="9270243" y="52196"/>
          <a:ext cx="2921757" cy="2013936"/>
        </a:xfrm>
        <a:prstGeom prst="round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252000"/>
            <a:satOff val="6118"/>
            <a:lumOff val="-2588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270243" y="52196"/>
        <a:ext cx="2921757" cy="2013936"/>
      </dsp:txXfrm>
    </dsp:sp>
    <dsp:sp modelId="{FDC3B02F-3008-48F6-AC69-D72EF03BB98F}">
      <dsp:nvSpPr>
        <dsp:cNvPr id="12" name="Прямоугольник 11"/>
        <dsp:cNvSpPr/>
      </dsp:nvSpPr>
      <dsp:spPr bwMode="white">
        <a:xfrm>
          <a:off x="9270243" y="216357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>
          <a:normAutofit/>
        </a:bodyPr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Шустикова К.Е.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</a:t>
          </a:r>
          <a:r>
            <a:rPr lang="ru-RU" sz="1600" dirty="0">
              <a:solidFill>
                <a:schemeClr val="tx1"/>
              </a:solidFill>
            </a:rPr>
            <a:t>оздала карту железной дороги</a:t>
          </a:r>
          <a:endParaRPr lang="ru-RU" sz="1600" dirty="0">
            <a:solidFill>
              <a:schemeClr val="tx1"/>
            </a:solidFill>
          </a:endParaRPr>
        </a:p>
      </dsp:txBody>
      <dsp:txXfrm>
        <a:off x="9270243" y="2163577"/>
        <a:ext cx="2921757" cy="1084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3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6" Type="http://schemas.openxmlformats.org/officeDocument/2006/relationships/notesSlide" Target="../notesSlides/notesSlide3.xml"/><Relationship Id="rId35" Type="http://schemas.openxmlformats.org/officeDocument/2006/relationships/slideLayout" Target="../slideLayouts/slideLayout13.xml"/><Relationship Id="rId34" Type="http://schemas.openxmlformats.org/officeDocument/2006/relationships/tags" Target="../tags/tag39.xml"/><Relationship Id="rId33" Type="http://schemas.openxmlformats.org/officeDocument/2006/relationships/tags" Target="../tags/tag38.xml"/><Relationship Id="rId32" Type="http://schemas.openxmlformats.org/officeDocument/2006/relationships/tags" Target="../tags/tag37.xml"/><Relationship Id="rId31" Type="http://schemas.openxmlformats.org/officeDocument/2006/relationships/tags" Target="../tags/tag36.xml"/><Relationship Id="rId30" Type="http://schemas.openxmlformats.org/officeDocument/2006/relationships/tags" Target="../tags/tag35.xml"/><Relationship Id="rId3" Type="http://schemas.openxmlformats.org/officeDocument/2006/relationships/tags" Target="../tags/tag8.xml"/><Relationship Id="rId29" Type="http://schemas.openxmlformats.org/officeDocument/2006/relationships/tags" Target="../tags/tag34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Изображение 16" descr="i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0"/>
            <a:ext cx="12362815" cy="6858635"/>
          </a:xfrm>
          <a:prstGeom prst="rect">
            <a:avLst/>
          </a:prstGeom>
        </p:spPr>
      </p:pic>
      <p:sp>
        <p:nvSpPr>
          <p:cNvPr id="16" name="Прямоугольник: скругленные углы 15"/>
          <p:cNvSpPr/>
          <p:nvPr/>
        </p:nvSpPr>
        <p:spPr>
          <a:xfrm>
            <a:off x="7842250" y="4152265"/>
            <a:ext cx="4457700" cy="2857500"/>
          </a:xfrm>
          <a:prstGeom prst="roundRect">
            <a:avLst>
              <a:gd name="adj" fmla="val 37548"/>
            </a:avLst>
          </a:prstGeom>
          <a:solidFill>
            <a:srgbClr val="B6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83930" y="4587875"/>
            <a:ext cx="3333750" cy="2270125"/>
          </a:xfrm>
        </p:spPr>
        <p:txBody>
          <a:bodyPr>
            <a:normAutofit lnSpcReduction="20000"/>
          </a:bodyPr>
          <a:lstStyle/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Студенты группы 2ИСиП-824</a:t>
            </a:r>
            <a:r>
              <a:rPr lang="en-US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Алымова А.В.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Бумбу В.Н.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Воскресенский К.А.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Евтишенков</a:t>
            </a:r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Е.Р.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Шустикова Е.Г.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Руководитель проекта: Пестов А.И.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9700" y="247015"/>
            <a:ext cx="5702300" cy="3020060"/>
          </a:xfrm>
        </p:spPr>
        <p:txBody>
          <a:bodyPr>
            <a:noAutofit/>
          </a:bodyPr>
          <a:lstStyle/>
          <a:p>
            <a:pPr algn="ctr"/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ПРОЕКТ 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“</a:t>
            </a:r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ПОЕЗДА РЖД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ru-RU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3" name="图片 42" descr="C:/Users/Pc/Downloads/41faf054-7fc7-544f-bbfb-c3d548003afc.jpg41faf054-7fc7-544f-bbfb-c3d548003af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1547" r="21547"/>
          <a:stretch>
            <a:fillRect/>
          </a:stretch>
        </p:blipFill>
        <p:spPr>
          <a:xfrm>
            <a:off x="-62865" y="151130"/>
            <a:ext cx="4895215" cy="6858635"/>
          </a:xfrm>
          <a:custGeom>
            <a:avLst/>
            <a:gdLst>
              <a:gd name="connsiteX0" fmla="*/ 792000 w 5203498"/>
              <a:gd name="connsiteY0" fmla="*/ 895349 h 6858000"/>
              <a:gd name="connsiteX1" fmla="*/ 1584000 w 5203498"/>
              <a:gd name="connsiteY1" fmla="*/ 1687349 h 6858000"/>
              <a:gd name="connsiteX2" fmla="*/ 1584000 w 5203498"/>
              <a:gd name="connsiteY2" fmla="*/ 6858000 h 6858000"/>
              <a:gd name="connsiteX3" fmla="*/ 0 w 5203498"/>
              <a:gd name="connsiteY3" fmla="*/ 6858000 h 6858000"/>
              <a:gd name="connsiteX4" fmla="*/ 0 w 5203498"/>
              <a:gd name="connsiteY4" fmla="*/ 1687349 h 6858000"/>
              <a:gd name="connsiteX5" fmla="*/ 792000 w 5203498"/>
              <a:gd name="connsiteY5" fmla="*/ 895349 h 6858000"/>
              <a:gd name="connsiteX6" fmla="*/ 4411653 w 5203498"/>
              <a:gd name="connsiteY6" fmla="*/ 459739 h 6858000"/>
              <a:gd name="connsiteX7" fmla="*/ 5203498 w 5203498"/>
              <a:gd name="connsiteY7" fmla="*/ 1251584 h 6858000"/>
              <a:gd name="connsiteX8" fmla="*/ 5203498 w 5203498"/>
              <a:gd name="connsiteY8" fmla="*/ 6858000 h 6858000"/>
              <a:gd name="connsiteX9" fmla="*/ 3619808 w 5203498"/>
              <a:gd name="connsiteY9" fmla="*/ 6858000 h 6858000"/>
              <a:gd name="connsiteX10" fmla="*/ 3619808 w 5203498"/>
              <a:gd name="connsiteY10" fmla="*/ 1251584 h 6858000"/>
              <a:gd name="connsiteX11" fmla="*/ 4411653 w 5203498"/>
              <a:gd name="connsiteY11" fmla="*/ 459739 h 6858000"/>
              <a:gd name="connsiteX12" fmla="*/ 1810059 w 5203498"/>
              <a:gd name="connsiteY12" fmla="*/ 0 h 6858000"/>
              <a:gd name="connsiteX13" fmla="*/ 3393749 w 5203498"/>
              <a:gd name="connsiteY13" fmla="*/ 0 h 6858000"/>
              <a:gd name="connsiteX14" fmla="*/ 3393749 w 5203498"/>
              <a:gd name="connsiteY14" fmla="*/ 5384535 h 6858000"/>
              <a:gd name="connsiteX15" fmla="*/ 2601904 w 5203498"/>
              <a:gd name="connsiteY15" fmla="*/ 6176380 h 6858000"/>
              <a:gd name="connsiteX16" fmla="*/ 1810059 w 5203498"/>
              <a:gd name="connsiteY16" fmla="*/ 5384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03498" h="6858000">
                <a:moveTo>
                  <a:pt x="792000" y="895349"/>
                </a:moveTo>
                <a:cubicBezTo>
                  <a:pt x="1229410" y="895349"/>
                  <a:pt x="1584000" y="1249939"/>
                  <a:pt x="1584000" y="1687349"/>
                </a:cubicBezTo>
                <a:lnTo>
                  <a:pt x="1584000" y="6858000"/>
                </a:lnTo>
                <a:lnTo>
                  <a:pt x="0" y="6858000"/>
                </a:lnTo>
                <a:lnTo>
                  <a:pt x="0" y="1687349"/>
                </a:lnTo>
                <a:cubicBezTo>
                  <a:pt x="0" y="1249939"/>
                  <a:pt x="354590" y="895349"/>
                  <a:pt x="792000" y="895349"/>
                </a:cubicBezTo>
                <a:close/>
                <a:moveTo>
                  <a:pt x="4411653" y="459739"/>
                </a:moveTo>
                <a:cubicBezTo>
                  <a:pt x="4848977" y="459739"/>
                  <a:pt x="5203498" y="814260"/>
                  <a:pt x="5203498" y="1251584"/>
                </a:cubicBezTo>
                <a:lnTo>
                  <a:pt x="5203498" y="6858000"/>
                </a:lnTo>
                <a:lnTo>
                  <a:pt x="3619808" y="6858000"/>
                </a:lnTo>
                <a:lnTo>
                  <a:pt x="3619808" y="1251584"/>
                </a:lnTo>
                <a:cubicBezTo>
                  <a:pt x="3619808" y="814260"/>
                  <a:pt x="3974329" y="459739"/>
                  <a:pt x="4411653" y="459739"/>
                </a:cubicBezTo>
                <a:close/>
                <a:moveTo>
                  <a:pt x="1810059" y="0"/>
                </a:moveTo>
                <a:lnTo>
                  <a:pt x="3393749" y="0"/>
                </a:lnTo>
                <a:lnTo>
                  <a:pt x="3393749" y="5384535"/>
                </a:lnTo>
                <a:cubicBezTo>
                  <a:pt x="3393749" y="5821859"/>
                  <a:pt x="3039228" y="6176380"/>
                  <a:pt x="2601904" y="6176380"/>
                </a:cubicBezTo>
                <a:cubicBezTo>
                  <a:pt x="2164580" y="6176380"/>
                  <a:pt x="1810059" y="5821859"/>
                  <a:pt x="1810059" y="5384535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uiExpand="1" build="p"/>
      <p:bldP spid="2" grpId="0"/>
      <p:bldP spid="16" grpId="1" animBg="1"/>
      <p:bldP spid="3" grpId="1" build="p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8ab02401-4a0e-4dd3-8592-e5279cb92e7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2295525"/>
            <a:ext cx="10372725" cy="456247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587500" y="577215"/>
            <a:ext cx="7527290" cy="1456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ru-RU" altLang="en-US" sz="4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89935" y="270510"/>
            <a:ext cx="6096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Выполнение запроса базы данных</a:t>
            </a:r>
            <a:endParaRPr lang="ru-RU" altLang="en-US" sz="4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f29b0e6b-814f-474b-ad07-45dcea958d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118870"/>
            <a:ext cx="10372725" cy="3533775"/>
          </a:xfrm>
          <a:prstGeom prst="rect">
            <a:avLst/>
          </a:prstGeom>
        </p:spPr>
      </p:pic>
      <p:pic>
        <p:nvPicPr>
          <p:cNvPr id="5" name="Изображение 4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60" y="2836545"/>
            <a:ext cx="5899785" cy="589978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355850" y="114935"/>
            <a:ext cx="7157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запросов</a:t>
            </a:r>
            <a:endParaRPr lang="ru-RU" altLang="en-US" sz="36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161790" y="25527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5400" b="1">
                <a:solidFill>
                  <a:schemeClr val="bg2"/>
                </a:solidFill>
              </a:rPr>
              <a:t>СПАСИБО ЗА ВНИМАНИЕ!!</a:t>
            </a:r>
            <a:endParaRPr lang="ru-RU" altLang="en-US" sz="5400" b="1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/>
        </p:nvGraphicFramePr>
        <p:xfrm>
          <a:off x="-202300" y="258945"/>
          <a:ext cx="121920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 anchorCtr="0">
            <a:noAutofit/>
          </a:bodyPr>
          <a:lstStyle/>
          <a:p>
            <a:pPr algn="ctr"/>
            <a:r>
              <a:rPr 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Исполь</a:t>
            </a:r>
            <a:r>
              <a:rPr lang="ru-RU" alt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з</a:t>
            </a:r>
            <a:r>
              <a:rPr 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уемые инструменты</a:t>
            </a:r>
            <a:endParaRPr lang="en-US" sz="4800" b="1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2" name="Группа 1"/>
          <p:cNvGrpSpPr/>
          <p:nvPr>
            <p:custDataLst>
              <p:tags r:id="rId4"/>
            </p:custDataLst>
          </p:nvPr>
        </p:nvGrpSpPr>
        <p:grpSpPr>
          <a:xfrm>
            <a:off x="704215" y="1713230"/>
            <a:ext cx="3319780" cy="2156460"/>
            <a:chOff x="1109" y="2698"/>
            <a:chExt cx="5228" cy="3396"/>
          </a:xfrm>
        </p:grpSpPr>
        <p:sp>
          <p:nvSpPr>
            <p:cNvPr id="27" name="矩形: 圆角 24"/>
            <p:cNvSpPr/>
            <p:nvPr>
              <p:custDataLst>
                <p:tags r:id="rId5"/>
              </p:custDataLst>
            </p:nvPr>
          </p:nvSpPr>
          <p:spPr>
            <a:xfrm>
              <a:off x="1109" y="2698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>
              <p:custDataLst>
                <p:tags r:id="rId6"/>
              </p:custDataLst>
            </p:nvPr>
          </p:nvSpPr>
          <p:spPr>
            <a:xfrm>
              <a:off x="1421" y="4517"/>
              <a:ext cx="4577" cy="127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fontScale="90000" lnSpcReduction="2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4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C++</a:t>
              </a:r>
              <a:endPara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7"/>
              </p:custDataLst>
            </p:nvPr>
          </p:nvSpPr>
          <p:spPr>
            <a:xfrm>
              <a:off x="1421" y="2997"/>
              <a:ext cx="4593" cy="16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Язык программирования</a:t>
              </a:r>
              <a:endParaRPr lang="ru-RU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308104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" name="Группа 2"/>
          <p:cNvGrpSpPr/>
          <p:nvPr>
            <p:custDataLst>
              <p:tags r:id="rId9"/>
            </p:custDataLst>
          </p:nvPr>
        </p:nvGrpSpPr>
        <p:grpSpPr>
          <a:xfrm>
            <a:off x="4444365" y="1713865"/>
            <a:ext cx="3319780" cy="2156460"/>
            <a:chOff x="6999" y="2699"/>
            <a:chExt cx="5228" cy="3396"/>
          </a:xfrm>
        </p:grpSpPr>
        <p:sp>
          <p:nvSpPr>
            <p:cNvPr id="31" name="矩形: 圆角 17"/>
            <p:cNvSpPr/>
            <p:nvPr>
              <p:custDataLst>
                <p:tags r:id="rId10"/>
              </p:custDataLst>
            </p:nvPr>
          </p:nvSpPr>
          <p:spPr>
            <a:xfrm>
              <a:off x="6999" y="2699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矩形 31"/>
            <p:cNvSpPr/>
            <p:nvPr>
              <p:custDataLst>
                <p:tags r:id="rId11"/>
              </p:custDataLst>
            </p:nvPr>
          </p:nvSpPr>
          <p:spPr>
            <a:xfrm>
              <a:off x="7325" y="4382"/>
              <a:ext cx="4577" cy="141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lnSpcReduction="1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SQLite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2"/>
              </p:custDataLst>
            </p:nvPr>
          </p:nvSpPr>
          <p:spPr>
            <a:xfrm>
              <a:off x="7325" y="2997"/>
              <a:ext cx="4894" cy="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управления базами данных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6830113" y="1902805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" name="Группа 3"/>
          <p:cNvGrpSpPr/>
          <p:nvPr>
            <p:custDataLst>
              <p:tags r:id="rId14"/>
            </p:custDataLst>
          </p:nvPr>
        </p:nvGrpSpPr>
        <p:grpSpPr>
          <a:xfrm>
            <a:off x="8184515" y="1712595"/>
            <a:ext cx="3319780" cy="2156460"/>
            <a:chOff x="12889" y="2697"/>
            <a:chExt cx="5228" cy="3396"/>
          </a:xfrm>
        </p:grpSpPr>
        <p:sp>
          <p:nvSpPr>
            <p:cNvPr id="35" name="矩形: 圆角 22"/>
            <p:cNvSpPr/>
            <p:nvPr>
              <p:custDataLst>
                <p:tags r:id="rId15"/>
              </p:custDataLst>
            </p:nvPr>
          </p:nvSpPr>
          <p:spPr>
            <a:xfrm>
              <a:off x="12889" y="2697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u="sng"/>
            </a:p>
          </p:txBody>
        </p:sp>
        <p:sp>
          <p:nvSpPr>
            <p:cNvPr id="36" name="矩形 35"/>
            <p:cNvSpPr/>
            <p:nvPr>
              <p:custDataLst>
                <p:tags r:id="rId16"/>
              </p:custDataLst>
            </p:nvPr>
          </p:nvSpPr>
          <p:spPr>
            <a:xfrm>
              <a:off x="13214" y="4383"/>
              <a:ext cx="4828" cy="14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G++, Clang++</a:t>
              </a:r>
              <a:endParaRPr lang="en-US" sz="32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7"/>
              </p:custDataLst>
            </p:nvPr>
          </p:nvSpPr>
          <p:spPr>
            <a:xfrm>
              <a:off x="13214" y="2997"/>
              <a:ext cx="4480" cy="152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К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омпиляторы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18"/>
              </p:custDataLst>
            </p:nvPr>
          </p:nvSpPr>
          <p:spPr>
            <a:xfrm>
              <a:off x="16645" y="2997"/>
              <a:ext cx="1146" cy="9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endParaRPr 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5" name="Группа 4"/>
          <p:cNvGrpSpPr/>
          <p:nvPr>
            <p:custDataLst>
              <p:tags r:id="rId19"/>
            </p:custDataLst>
          </p:nvPr>
        </p:nvGrpSpPr>
        <p:grpSpPr>
          <a:xfrm>
            <a:off x="703580" y="4142740"/>
            <a:ext cx="3319780" cy="2156460"/>
            <a:chOff x="1108" y="6524"/>
            <a:chExt cx="5228" cy="3396"/>
          </a:xfrm>
        </p:grpSpPr>
        <p:sp>
          <p:nvSpPr>
            <p:cNvPr id="40" name="矩形: 圆角 39"/>
            <p:cNvSpPr/>
            <p:nvPr>
              <p:custDataLst>
                <p:tags r:id="rId20"/>
              </p:custDataLst>
            </p:nvPr>
          </p:nvSpPr>
          <p:spPr>
            <a:xfrm>
              <a:off x="1108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>
              <p:custDataLst>
                <p:tags r:id="rId21"/>
              </p:custDataLst>
            </p:nvPr>
          </p:nvSpPr>
          <p:spPr>
            <a:xfrm>
              <a:off x="1434" y="8188"/>
              <a:ext cx="4577" cy="14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lnSpcReduction="1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GNU Make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22"/>
              </p:custDataLst>
            </p:nvPr>
          </p:nvSpPr>
          <p:spPr>
            <a:xfrm>
              <a:off x="1434" y="6822"/>
              <a:ext cx="4752" cy="13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сборки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3"/>
              </p:custDataLst>
            </p:nvPr>
          </p:nvSpPr>
          <p:spPr>
            <a:xfrm>
              <a:off x="4865" y="6822"/>
              <a:ext cx="1146" cy="9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endParaRPr 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" name="Группа 6"/>
          <p:cNvGrpSpPr/>
          <p:nvPr>
            <p:custDataLst>
              <p:tags r:id="rId24"/>
            </p:custDataLst>
          </p:nvPr>
        </p:nvGrpSpPr>
        <p:grpSpPr>
          <a:xfrm>
            <a:off x="4444365" y="4142740"/>
            <a:ext cx="3319780" cy="2156460"/>
            <a:chOff x="6999" y="6524"/>
            <a:chExt cx="5228" cy="3396"/>
          </a:xfrm>
        </p:grpSpPr>
        <p:sp>
          <p:nvSpPr>
            <p:cNvPr id="45" name="矩形: 圆角 44"/>
            <p:cNvSpPr/>
            <p:nvPr>
              <p:custDataLst>
                <p:tags r:id="rId25"/>
              </p:custDataLst>
            </p:nvPr>
          </p:nvSpPr>
          <p:spPr>
            <a:xfrm>
              <a:off x="6999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矩形 42"/>
            <p:cNvSpPr/>
            <p:nvPr>
              <p:custDataLst>
                <p:tags r:id="rId26"/>
              </p:custDataLst>
            </p:nvPr>
          </p:nvSpPr>
          <p:spPr>
            <a:xfrm>
              <a:off x="7325" y="7836"/>
              <a:ext cx="4577" cy="178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4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Git</a:t>
              </a:r>
              <a:endPara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27"/>
              </p:custDataLst>
            </p:nvPr>
          </p:nvSpPr>
          <p:spPr>
            <a:xfrm>
              <a:off x="8194" y="7093"/>
              <a:ext cx="3150" cy="9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lnSpcReduction="10000"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контроля версий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6" name="矩形 45"/>
          <p:cNvSpPr/>
          <p:nvPr>
            <p:custDataLst>
              <p:tags r:id="rId28"/>
            </p:custDataLst>
          </p:nvPr>
        </p:nvSpPr>
        <p:spPr>
          <a:xfrm>
            <a:off x="6830113" y="433170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8" name="Группа 7"/>
          <p:cNvGrpSpPr/>
          <p:nvPr>
            <p:custDataLst>
              <p:tags r:id="rId29"/>
            </p:custDataLst>
          </p:nvPr>
        </p:nvGrpSpPr>
        <p:grpSpPr>
          <a:xfrm>
            <a:off x="8175625" y="4142740"/>
            <a:ext cx="3319780" cy="2156460"/>
            <a:chOff x="12875" y="6524"/>
            <a:chExt cx="5228" cy="3396"/>
          </a:xfrm>
        </p:grpSpPr>
        <p:sp>
          <p:nvSpPr>
            <p:cNvPr id="50" name="矩形: 圆角 49"/>
            <p:cNvSpPr/>
            <p:nvPr>
              <p:custDataLst>
                <p:tags r:id="rId30"/>
              </p:custDataLst>
            </p:nvPr>
          </p:nvSpPr>
          <p:spPr>
            <a:xfrm>
              <a:off x="12875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>
              <p:custDataLst>
                <p:tags r:id="rId31"/>
              </p:custDataLst>
            </p:nvPr>
          </p:nvSpPr>
          <p:spPr>
            <a:xfrm>
              <a:off x="13201" y="7836"/>
              <a:ext cx="4577" cy="178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GitHub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32"/>
              </p:custDataLst>
            </p:nvPr>
          </p:nvSpPr>
          <p:spPr>
            <a:xfrm>
              <a:off x="13201" y="7008"/>
              <a:ext cx="4734" cy="101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П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латформа для удалённого репозитория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9" name="矩形 48"/>
          <p:cNvSpPr/>
          <p:nvPr>
            <p:custDataLst>
              <p:tags r:id="rId33"/>
            </p:custDataLst>
          </p:nvPr>
        </p:nvSpPr>
        <p:spPr>
          <a:xfrm>
            <a:off x="1056140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IMG_20251104_172349_856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1313815"/>
            <a:ext cx="5720715" cy="4401185"/>
          </a:xfrm>
          <a:prstGeom prst="rect">
            <a:avLst/>
          </a:prstGeom>
        </p:spPr>
      </p:pic>
      <p:pic>
        <p:nvPicPr>
          <p:cNvPr id="3" name="Изображение 2" descr="1ce7da86-f43b-4226-8990-8ce5aff055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65" y="1029335"/>
            <a:ext cx="4981575" cy="4800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2875280" y="323215"/>
            <a:ext cx="7296150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48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 и вывод данных</a:t>
            </a:r>
            <a:endParaRPr lang="ru-RU" altLang="en-US" sz="48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 descr="катя_1_ввод-вывод-данных_ui-c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915" y="1775460"/>
            <a:ext cx="8483600" cy="3743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tx1">
                <a:lumMod val="65000"/>
                <a:lumOff val="3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Изображение 2" descr="31c5745e-d71c-4932-84fd-db46ee133b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1323975"/>
            <a:ext cx="4843145" cy="5026025"/>
          </a:xfrm>
          <a:prstGeom prst="rect">
            <a:avLst/>
          </a:prstGeom>
        </p:spPr>
      </p:pic>
      <p:pic>
        <p:nvPicPr>
          <p:cNvPr id="4" name="Изображение 3" descr="78e65c3d-2534-45a6-b4e8-01bbc956569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1429385"/>
            <a:ext cx="5753100" cy="31908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212840" y="492125"/>
            <a:ext cx="5394325" cy="69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Коэфициенты скорости и цены</a:t>
            </a:r>
            <a:endParaRPr lang="ru-RU" altLang="en-US" sz="28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99390" y="386080"/>
            <a:ext cx="5847080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32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и перечисления</a:t>
            </a:r>
            <a:endParaRPr lang="ru-RU" altLang="en-US" sz="32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Изображение 7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03440" y="3185160"/>
            <a:ext cx="4988560" cy="5073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100000">
              <a:srgbClr val="760303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аня_3_бд-таблица-schedule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1264920"/>
            <a:ext cx="4081780" cy="5275580"/>
          </a:xfrm>
          <a:prstGeom prst="rect">
            <a:avLst/>
          </a:prstGeom>
        </p:spPr>
      </p:pic>
      <p:pic>
        <p:nvPicPr>
          <p:cNvPr id="3" name="Изображение 2" descr="15508948-6bed-4248-a3f3-eff90ab8115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460" y="1646555"/>
            <a:ext cx="4454525" cy="45116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230880" y="109220"/>
            <a:ext cx="5911215" cy="1155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Таблицы базы данных</a:t>
            </a:r>
            <a:endParaRPr lang="ru-RU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3048000" y="23241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Таблицы базы данных</a:t>
            </a:r>
            <a:endParaRPr lang="ru-RU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Изображение 3" descr="аня_1_бд-таблица-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915" y="1480820"/>
            <a:ext cx="5010785" cy="2112645"/>
          </a:xfrm>
          <a:prstGeom prst="rect">
            <a:avLst/>
          </a:prstGeom>
        </p:spPr>
      </p:pic>
      <p:pic>
        <p:nvPicPr>
          <p:cNvPr id="5" name="Изображение 4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78330"/>
            <a:ext cx="6858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369435" y="49022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 b="1">
                <a:solidFill>
                  <a:schemeClr val="bg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Дата и время</a:t>
            </a:r>
            <a:endParaRPr lang="ru-RU" altLang="en-US" sz="4400" b="1">
              <a:solidFill>
                <a:schemeClr val="bg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 descr="женя_1_дата-и-время_datetime-c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820" y="1602740"/>
            <a:ext cx="7809230" cy="4682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71_1*l_h_f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371_1*l_h_a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1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71_1*l_h_f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371_1*l_h_a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371_1*l_h_f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2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2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8371_1*l_h_f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2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8371_1*l_h_a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8371_1*l_h_f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3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8371_1*l_h_a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3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8371_1*l_h_i*1_6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8371_1*l_h_f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3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8371_1*l_h_a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8371_1*l_h_i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6"/>
  <p:tag name="KSO_WM_UNIT_TEXT_FILL_FORE_SCHEMECOLOR_INDEX" val="1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5.xml><?xml version="1.0" encoding="utf-8"?>
<p:tagLst xmlns:p="http://schemas.openxmlformats.org/presentationml/2006/main">
  <p:tag name="KSO_WM_UNIT_VALUE" val="1904*14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65_1*d*1"/>
  <p:tag name="KSO_WM_TEMPLATE_CATEGORY" val="custom"/>
  <p:tag name="KSO_WM_TEMPLATE_INDEX" val="20238265"/>
  <p:tag name="KSO_WM_UNIT_LAYERLEVEL" val="1"/>
  <p:tag name="KSO_WM_TAG_VERSION" val="3.0"/>
  <p:tag name="KSO_WM_UNIT_LINE_FORE_SCHEMECOLOR_INDEX" val="13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WPS Presentation</Application>
  <PresentationFormat>Широкоэкранный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Bahnschrift SemiBold</vt:lpstr>
      <vt:lpstr>Times New Roman</vt:lpstr>
      <vt:lpstr>Arial Black</vt:lpstr>
      <vt:lpstr>Calibri</vt:lpstr>
      <vt:lpstr>Microsoft YaHei</vt:lpstr>
      <vt:lpstr>Arial Unicode MS</vt:lpstr>
      <vt:lpstr>Calibri Light</vt:lpstr>
      <vt:lpstr>Тема Office</vt:lpstr>
      <vt:lpstr>ПРОЕКТ “ПОЕЗДА РЖД”</vt:lpstr>
      <vt:lpstr>PowerPoint 演示文稿</vt:lpstr>
      <vt:lpstr>Используемые инструменты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“Поезда РЖД”</dc:title>
  <dc:creator>Бумбу Вероника Николаевна</dc:creator>
  <cp:lastModifiedBy>WPS_1759656145</cp:lastModifiedBy>
  <cp:revision>14</cp:revision>
  <dcterms:created xsi:type="dcterms:W3CDTF">2025-10-31T06:50:00Z</dcterms:created>
  <dcterms:modified xsi:type="dcterms:W3CDTF">2025-11-06T20:43:40Z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533ACCC77CCA426F8E3757D16138A107_13</vt:lpwstr>
  </property>
  <property fmtid="{D5CDD505-2E9C-101B-9397-08002B2CF9AE}" pid="3" name="KSOProductBuildVer">
    <vt:lpwstr>1049-12.2.0.23131</vt:lpwstr>
  </property>
</Properties>
</file>